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518" r:id="rId2"/>
  </p:sldIdLst>
  <p:sldSz cx="6119813" cy="8280400"/>
  <p:notesSz cx="6797675" cy="9928225"/>
  <p:defaultTextStyle>
    <a:defPPr>
      <a:defRPr lang="fr-FR"/>
    </a:defPPr>
    <a:lvl1pPr marL="0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1pPr>
    <a:lvl2pPr marL="392647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2pPr>
    <a:lvl3pPr marL="785293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3pPr>
    <a:lvl4pPr marL="1177940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4pPr>
    <a:lvl5pPr marL="1570586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5pPr>
    <a:lvl6pPr marL="1963234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6pPr>
    <a:lvl7pPr marL="2355880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7pPr>
    <a:lvl8pPr marL="2748527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8pPr>
    <a:lvl9pPr marL="3141173" algn="l" defTabSz="785293" rtl="0" eaLnBrk="1" latinLnBrk="0" hangingPunct="1">
      <a:defRPr sz="15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636"/>
    <a:srgbClr val="8CC63E"/>
    <a:srgbClr val="9BC602"/>
    <a:srgbClr val="CBCBCB"/>
    <a:srgbClr val="39BD63"/>
    <a:srgbClr val="57C5BF"/>
    <a:srgbClr val="4AB5D6"/>
    <a:srgbClr val="946CB5"/>
    <a:srgbClr val="D673BD"/>
    <a:srgbClr val="EF6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5501" autoAdjust="0"/>
  </p:normalViewPr>
  <p:slideViewPr>
    <p:cSldViewPr snapToGrid="0">
      <p:cViewPr>
        <p:scale>
          <a:sx n="100" d="100"/>
          <a:sy n="100" d="100"/>
        </p:scale>
        <p:origin x="1584" y="-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bastien CARY" userId="0023b408-f069-411e-88be-658342e6539c" providerId="ADAL" clId="{11668C3D-4591-4336-BA56-12BEC2048BEE}"/>
    <pc:docChg chg="undo custSel modSld">
      <pc:chgData name="Sébastien CARY" userId="0023b408-f069-411e-88be-658342e6539c" providerId="ADAL" clId="{11668C3D-4591-4336-BA56-12BEC2048BEE}" dt="2024-03-11T10:01:19.912" v="197" actId="20577"/>
      <pc:docMkLst>
        <pc:docMk/>
      </pc:docMkLst>
      <pc:sldChg chg="modSp mod">
        <pc:chgData name="Sébastien CARY" userId="0023b408-f069-411e-88be-658342e6539c" providerId="ADAL" clId="{11668C3D-4591-4336-BA56-12BEC2048BEE}" dt="2024-03-11T10:01:19.912" v="197" actId="20577"/>
        <pc:sldMkLst>
          <pc:docMk/>
          <pc:sldMk cId="3045750333" sldId="518"/>
        </pc:sldMkLst>
        <pc:spChg chg="mod">
          <ac:chgData name="Sébastien CARY" userId="0023b408-f069-411e-88be-658342e6539c" providerId="ADAL" clId="{11668C3D-4591-4336-BA56-12BEC2048BEE}" dt="2024-03-07T13:28:03.553" v="111" actId="20577"/>
          <ac:spMkLst>
            <pc:docMk/>
            <pc:sldMk cId="3045750333" sldId="518"/>
            <ac:spMk id="2" creationId="{00000000-0000-0000-0000-000000000000}"/>
          </ac:spMkLst>
        </pc:spChg>
        <pc:spChg chg="mod">
          <ac:chgData name="Sébastien CARY" userId="0023b408-f069-411e-88be-658342e6539c" providerId="ADAL" clId="{11668C3D-4591-4336-BA56-12BEC2048BEE}" dt="2024-03-07T13:32:18.987" v="190" actId="313"/>
          <ac:spMkLst>
            <pc:docMk/>
            <pc:sldMk cId="3045750333" sldId="518"/>
            <ac:spMk id="3" creationId="{00000000-0000-0000-0000-000000000000}"/>
          </ac:spMkLst>
        </pc:spChg>
        <pc:spChg chg="mod">
          <ac:chgData name="Sébastien CARY" userId="0023b408-f069-411e-88be-658342e6539c" providerId="ADAL" clId="{11668C3D-4591-4336-BA56-12BEC2048BEE}" dt="2024-03-07T13:45:26.933" v="192" actId="20577"/>
          <ac:spMkLst>
            <pc:docMk/>
            <pc:sldMk cId="3045750333" sldId="518"/>
            <ac:spMk id="107" creationId="{00000000-0000-0000-0000-000000000000}"/>
          </ac:spMkLst>
        </pc:spChg>
        <pc:spChg chg="mod">
          <ac:chgData name="Sébastien CARY" userId="0023b408-f069-411e-88be-658342e6539c" providerId="ADAL" clId="{11668C3D-4591-4336-BA56-12BEC2048BEE}" dt="2024-03-11T10:01:19.912" v="197" actId="20577"/>
          <ac:spMkLst>
            <pc:docMk/>
            <pc:sldMk cId="3045750333" sldId="518"/>
            <ac:spMk id="147" creationId="{00000000-0000-0000-0000-000000000000}"/>
          </ac:spMkLst>
        </pc:spChg>
      </pc:sldChg>
    </pc:docChg>
  </pc:docChgLst>
  <pc:docChgLst>
    <pc:chgData name="Sébastien CARY" userId="0023b408-f069-411e-88be-658342e6539c" providerId="ADAL" clId="{86A9583A-28E5-4070-989B-63E9D9B87463}"/>
    <pc:docChg chg="undo custSel modSld">
      <pc:chgData name="Sébastien CARY" userId="0023b408-f069-411e-88be-658342e6539c" providerId="ADAL" clId="{86A9583A-28E5-4070-989B-63E9D9B87463}" dt="2024-03-07T13:18:11.834" v="380" actId="20577"/>
      <pc:docMkLst>
        <pc:docMk/>
      </pc:docMkLst>
      <pc:sldChg chg="addSp delSp modSp mod">
        <pc:chgData name="Sébastien CARY" userId="0023b408-f069-411e-88be-658342e6539c" providerId="ADAL" clId="{86A9583A-28E5-4070-989B-63E9D9B87463}" dt="2024-03-07T13:18:11.834" v="380" actId="20577"/>
        <pc:sldMkLst>
          <pc:docMk/>
          <pc:sldMk cId="3045750333" sldId="518"/>
        </pc:sldMkLst>
        <pc:spChg chg="mod">
          <ac:chgData name="Sébastien CARY" userId="0023b408-f069-411e-88be-658342e6539c" providerId="ADAL" clId="{86A9583A-28E5-4070-989B-63E9D9B87463}" dt="2024-03-07T12:54:03.496" v="91" actId="20577"/>
          <ac:spMkLst>
            <pc:docMk/>
            <pc:sldMk cId="3045750333" sldId="518"/>
            <ac:spMk id="2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6:29.613" v="295" actId="20577"/>
          <ac:spMkLst>
            <pc:docMk/>
            <pc:sldMk cId="3045750333" sldId="518"/>
            <ac:spMk id="3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3:16.160" v="236" actId="20577"/>
          <ac:spMkLst>
            <pc:docMk/>
            <pc:sldMk cId="3045750333" sldId="518"/>
            <ac:spMk id="48" creationId="{00000000-0000-0000-0000-000000000000}"/>
          </ac:spMkLst>
        </pc:spChg>
        <pc:spChg chg="add del mod">
          <ac:chgData name="Sébastien CARY" userId="0023b408-f069-411e-88be-658342e6539c" providerId="ADAL" clId="{86A9583A-28E5-4070-989B-63E9D9B87463}" dt="2024-03-07T13:04:08.815" v="246" actId="14100"/>
          <ac:spMkLst>
            <pc:docMk/>
            <pc:sldMk cId="3045750333" sldId="518"/>
            <ac:spMk id="54" creationId="{00000000-0000-0000-0000-000000000000}"/>
          </ac:spMkLst>
        </pc:spChg>
        <pc:spChg chg="del mod">
          <ac:chgData name="Sébastien CARY" userId="0023b408-f069-411e-88be-658342e6539c" providerId="ADAL" clId="{86A9583A-28E5-4070-989B-63E9D9B87463}" dt="2024-03-07T12:59:15.673" v="98" actId="478"/>
          <ac:spMkLst>
            <pc:docMk/>
            <pc:sldMk cId="3045750333" sldId="518"/>
            <ac:spMk id="58" creationId="{00000000-0000-0000-0000-000000000000}"/>
          </ac:spMkLst>
        </pc:spChg>
        <pc:spChg chg="del">
          <ac:chgData name="Sébastien CARY" userId="0023b408-f069-411e-88be-658342e6539c" providerId="ADAL" clId="{86A9583A-28E5-4070-989B-63E9D9B87463}" dt="2024-03-07T12:52:25.563" v="65" actId="478"/>
          <ac:spMkLst>
            <pc:docMk/>
            <pc:sldMk cId="3045750333" sldId="518"/>
            <ac:spMk id="61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2:52:12.673" v="62" actId="20577"/>
          <ac:spMkLst>
            <pc:docMk/>
            <pc:sldMk cId="3045750333" sldId="518"/>
            <ac:spMk id="62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18:11.834" v="380" actId="20577"/>
          <ac:spMkLst>
            <pc:docMk/>
            <pc:sldMk cId="3045750333" sldId="518"/>
            <ac:spMk id="64" creationId="{00000000-0000-0000-0000-000000000000}"/>
          </ac:spMkLst>
        </pc:spChg>
        <pc:spChg chg="del">
          <ac:chgData name="Sébastien CARY" userId="0023b408-f069-411e-88be-658342e6539c" providerId="ADAL" clId="{86A9583A-28E5-4070-989B-63E9D9B87463}" dt="2024-03-07T12:52:03.225" v="60" actId="478"/>
          <ac:spMkLst>
            <pc:docMk/>
            <pc:sldMk cId="3045750333" sldId="518"/>
            <ac:spMk id="77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8:24.971" v="374" actId="1035"/>
          <ac:spMkLst>
            <pc:docMk/>
            <pc:sldMk cId="3045750333" sldId="518"/>
            <ac:spMk id="78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2:59:33.807" v="102" actId="1076"/>
          <ac:spMkLst>
            <pc:docMk/>
            <pc:sldMk cId="3045750333" sldId="518"/>
            <ac:spMk id="80" creationId="{00000000-0000-0000-0000-000000000000}"/>
          </ac:spMkLst>
        </pc:spChg>
        <pc:spChg chg="del">
          <ac:chgData name="Sébastien CARY" userId="0023b408-f069-411e-88be-658342e6539c" providerId="ADAL" clId="{86A9583A-28E5-4070-989B-63E9D9B87463}" dt="2024-03-07T12:51:27.745" v="24" actId="478"/>
          <ac:spMkLst>
            <pc:docMk/>
            <pc:sldMk cId="3045750333" sldId="518"/>
            <ac:spMk id="84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2:28.423" v="220" actId="1038"/>
          <ac:spMkLst>
            <pc:docMk/>
            <pc:sldMk cId="3045750333" sldId="518"/>
            <ac:spMk id="106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7:01.390" v="371" actId="20577"/>
          <ac:spMkLst>
            <pc:docMk/>
            <pc:sldMk cId="3045750333" sldId="518"/>
            <ac:spMk id="107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6:53.674" v="347" actId="20577"/>
          <ac:spMkLst>
            <pc:docMk/>
            <pc:sldMk cId="3045750333" sldId="518"/>
            <ac:spMk id="108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2:51:32.521" v="25" actId="20577"/>
          <ac:spMkLst>
            <pc:docMk/>
            <pc:sldMk cId="3045750333" sldId="518"/>
            <ac:spMk id="109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8:51.076" v="379" actId="20577"/>
          <ac:spMkLst>
            <pc:docMk/>
            <pc:sldMk cId="3045750333" sldId="518"/>
            <ac:spMk id="143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8:42.726" v="378" actId="1035"/>
          <ac:spMkLst>
            <pc:docMk/>
            <pc:sldMk cId="3045750333" sldId="518"/>
            <ac:spMk id="144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2:51.178" v="228" actId="1036"/>
          <ac:spMkLst>
            <pc:docMk/>
            <pc:sldMk cId="3045750333" sldId="518"/>
            <ac:spMk id="145" creationId="{00000000-0000-0000-0000-000000000000}"/>
          </ac:spMkLst>
        </pc:spChg>
        <pc:spChg chg="mod">
          <ac:chgData name="Sébastien CARY" userId="0023b408-f069-411e-88be-658342e6539c" providerId="ADAL" clId="{86A9583A-28E5-4070-989B-63E9D9B87463}" dt="2024-03-07T13:02:39.098" v="221" actId="1035"/>
          <ac:spMkLst>
            <pc:docMk/>
            <pc:sldMk cId="3045750333" sldId="518"/>
            <ac:spMk id="147" creationId="{00000000-0000-0000-0000-000000000000}"/>
          </ac:spMkLst>
        </pc:spChg>
        <pc:picChg chg="add del mod">
          <ac:chgData name="Sébastien CARY" userId="0023b408-f069-411e-88be-658342e6539c" providerId="ADAL" clId="{86A9583A-28E5-4070-989B-63E9D9B87463}" dt="2024-03-07T12:59:17.258" v="99" actId="478"/>
          <ac:picMkLst>
            <pc:docMk/>
            <pc:sldMk cId="3045750333" sldId="518"/>
            <ac:picMk id="57" creationId="{00000000-0000-0000-0000-000000000000}"/>
          </ac:picMkLst>
        </pc:picChg>
        <pc:picChg chg="del">
          <ac:chgData name="Sébastien CARY" userId="0023b408-f069-411e-88be-658342e6539c" providerId="ADAL" clId="{86A9583A-28E5-4070-989B-63E9D9B87463}" dt="2024-03-07T12:52:26.927" v="66" actId="478"/>
          <ac:picMkLst>
            <pc:docMk/>
            <pc:sldMk cId="3045750333" sldId="518"/>
            <ac:picMk id="60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07T13:08:26.933" v="376" actId="1035"/>
          <ac:picMkLst>
            <pc:docMk/>
            <pc:sldMk cId="3045750333" sldId="518"/>
            <ac:picMk id="76" creationId="{00000000-0000-0000-0000-000000000000}"/>
          </ac:picMkLst>
        </pc:picChg>
        <pc:picChg chg="mod">
          <ac:chgData name="Sébastien CARY" userId="0023b408-f069-411e-88be-658342e6539c" providerId="ADAL" clId="{86A9583A-28E5-4070-989B-63E9D9B87463}" dt="2024-03-07T13:02:42.240" v="225" actId="1035"/>
          <ac:picMkLst>
            <pc:docMk/>
            <pc:sldMk cId="3045750333" sldId="518"/>
            <ac:picMk id="150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4" y="19"/>
            <a:ext cx="2946399" cy="498476"/>
          </a:xfrm>
          <a:prstGeom prst="rect">
            <a:avLst/>
          </a:prstGeom>
        </p:spPr>
        <p:txBody>
          <a:bodyPr vert="horz" lIns="91408" tIns="45703" rIns="91408" bIns="4570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92" y="19"/>
            <a:ext cx="2946399" cy="498476"/>
          </a:xfrm>
          <a:prstGeom prst="rect">
            <a:avLst/>
          </a:prstGeom>
        </p:spPr>
        <p:txBody>
          <a:bodyPr vert="horz" lIns="91408" tIns="45703" rIns="91408" bIns="45703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4" y="9429766"/>
            <a:ext cx="2946399" cy="498476"/>
          </a:xfrm>
          <a:prstGeom prst="rect">
            <a:avLst/>
          </a:prstGeom>
        </p:spPr>
        <p:txBody>
          <a:bodyPr vert="horz" lIns="91408" tIns="45703" rIns="91408" bIns="4570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92" y="9429766"/>
            <a:ext cx="2946399" cy="498476"/>
          </a:xfrm>
          <a:prstGeom prst="rect">
            <a:avLst/>
          </a:prstGeom>
        </p:spPr>
        <p:txBody>
          <a:bodyPr vert="horz" lIns="91408" tIns="45703" rIns="91408" bIns="45703" rtlCol="0" anchor="b"/>
          <a:lstStyle>
            <a:lvl1pPr algn="r">
              <a:defRPr sz="1200"/>
            </a:lvl1pPr>
          </a:lstStyle>
          <a:p>
            <a:fld id="{9DD2CBC0-9BC5-4A98-96B3-841EFA6BD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036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14"/>
            <a:ext cx="2945586" cy="498499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921" y="14"/>
            <a:ext cx="2946674" cy="498499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1238250"/>
            <a:ext cx="24765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336" y="4778642"/>
            <a:ext cx="5439008" cy="3909152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429733"/>
            <a:ext cx="2945586" cy="49849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921" y="9429733"/>
            <a:ext cx="2946674" cy="498497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2D44681F-2AC1-4864-99CD-54E9ACD5E7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717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1pPr>
    <a:lvl2pPr marL="392647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2pPr>
    <a:lvl3pPr marL="785293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3pPr>
    <a:lvl4pPr marL="1177940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4pPr>
    <a:lvl5pPr marL="1570586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5pPr>
    <a:lvl6pPr marL="1963234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6pPr>
    <a:lvl7pPr marL="2355880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7pPr>
    <a:lvl8pPr marL="2748527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8pPr>
    <a:lvl9pPr marL="3141173" algn="l" defTabSz="785293" rtl="0" eaLnBrk="1" latinLnBrk="0" hangingPunct="1">
      <a:defRPr sz="10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355149"/>
            <a:ext cx="5201841" cy="2882806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349128"/>
            <a:ext cx="4589860" cy="1999179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3BCA-69D8-4639-A953-C063FBE643A5}" type="datetime1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09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FA6A-9BA7-4E57-9545-937E9861BB58}" type="datetime1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4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40855"/>
            <a:ext cx="1319585" cy="70172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40855"/>
            <a:ext cx="3882256" cy="7017256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427B-6B5A-4E16-B729-798256542AEC}" type="datetime1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4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8D8EA-5F7D-4FBD-B9F7-4DE3B2B0F562}" type="datetime1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96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064352"/>
            <a:ext cx="5278339" cy="3444416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541353"/>
            <a:ext cx="5278339" cy="1811337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69BD5-1043-4568-A4D9-070D1B00CE92}" type="datetime1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30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204273"/>
            <a:ext cx="2600921" cy="52538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204273"/>
            <a:ext cx="2600921" cy="52538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7AD4-3577-40C4-90BB-EB919E3F971E}" type="datetime1">
              <a:rPr lang="fr-FR" smtClean="0"/>
              <a:t>11/03/2024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64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40856"/>
            <a:ext cx="5278339" cy="1600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029849"/>
            <a:ext cx="2588967" cy="99479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024646"/>
            <a:ext cx="2588967" cy="444879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029849"/>
            <a:ext cx="2601718" cy="99479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024646"/>
            <a:ext cx="2601718" cy="444879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70C5-3DE3-4EF3-85B9-8A3CCABF0BF5}" type="datetime1">
              <a:rPr lang="fr-FR" smtClean="0"/>
              <a:t>11/03/2024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61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4C63-8B7F-4081-826C-B8E05010C49B}" type="datetime1">
              <a:rPr lang="fr-FR" smtClean="0"/>
              <a:t>11/03/2024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3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3D14-2DC1-4843-9AA0-C2A6A63EE106}" type="datetime1">
              <a:rPr lang="fr-FR" smtClean="0"/>
              <a:t>11/03/2024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9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52027"/>
            <a:ext cx="1973799" cy="1932093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192226"/>
            <a:ext cx="3098155" cy="5884451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484120"/>
            <a:ext cx="1973799" cy="4602140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7858-E587-4768-97F1-AC0AE606A3B3}" type="datetime1">
              <a:rPr lang="fr-FR" smtClean="0"/>
              <a:t>11/03/2024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7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52027"/>
            <a:ext cx="1973799" cy="1932093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192226"/>
            <a:ext cx="3098155" cy="5884451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484120"/>
            <a:ext cx="1973799" cy="4602140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0C84-B857-406E-9D7F-633560933E64}" type="datetime1">
              <a:rPr lang="fr-FR" smtClean="0"/>
              <a:t>11/03/2024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38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40856"/>
            <a:ext cx="5278339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204273"/>
            <a:ext cx="5278339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7674706"/>
            <a:ext cx="137695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0317-F1CA-498E-838E-A3A8521B6093}" type="datetime1">
              <a:rPr lang="fr-FR" smtClean="0"/>
              <a:t>11/03/2024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7674706"/>
            <a:ext cx="2065437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7674706"/>
            <a:ext cx="1376958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1776-AFA7-49A6-8C35-8D0DAE9C56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95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2"/>
          <p:cNvSpPr>
            <a:spLocks noChangeArrowheads="1"/>
          </p:cNvSpPr>
          <p:nvPr/>
        </p:nvSpPr>
        <p:spPr bwMode="auto">
          <a:xfrm rot="16200000">
            <a:off x="1750571" y="3636525"/>
            <a:ext cx="8679584" cy="612434"/>
          </a:xfrm>
          <a:prstGeom prst="rect">
            <a:avLst/>
          </a:prstGeom>
          <a:solidFill>
            <a:srgbClr val="88B636"/>
          </a:solidFill>
          <a:ln>
            <a:noFill/>
          </a:ln>
          <a:effectLst/>
        </p:spPr>
        <p:txBody>
          <a:bodyPr vert="horz" wrap="square" lIns="76435" tIns="38217" rIns="76435" bIns="38217" numCol="1" anchor="t" anchorCtr="0" compatLnSpc="1">
            <a:prstTxWarp prst="textNoShape">
              <a:avLst/>
            </a:prstTxWarp>
          </a:bodyPr>
          <a:lstStyle/>
          <a:p>
            <a:endParaRPr lang="fr-FR" sz="1170" dirty="0">
              <a:latin typeface="ITC Avant Garde Std Md" panose="020B0602020202020204" pitchFamily="34" charset="0"/>
            </a:endParaRPr>
          </a:p>
        </p:txBody>
      </p:sp>
      <p:sp>
        <p:nvSpPr>
          <p:cNvPr id="82" name="Rectangle 2"/>
          <p:cNvSpPr>
            <a:spLocks noChangeArrowheads="1"/>
          </p:cNvSpPr>
          <p:nvPr/>
        </p:nvSpPr>
        <p:spPr bwMode="auto">
          <a:xfrm>
            <a:off x="-291726" y="-397049"/>
            <a:ext cx="6688306" cy="642896"/>
          </a:xfrm>
          <a:prstGeom prst="rect">
            <a:avLst/>
          </a:prstGeom>
          <a:solidFill>
            <a:srgbClr val="88B636"/>
          </a:solidFill>
          <a:ln>
            <a:noFill/>
          </a:ln>
          <a:effectLst/>
        </p:spPr>
        <p:txBody>
          <a:bodyPr vert="horz" wrap="square" lIns="76435" tIns="38217" rIns="76435" bIns="38217" numCol="1" anchor="t" anchorCtr="0" compatLnSpc="1">
            <a:prstTxWarp prst="textNoShape">
              <a:avLst/>
            </a:prstTxWarp>
          </a:bodyPr>
          <a:lstStyle/>
          <a:p>
            <a:endParaRPr lang="fr-FR" sz="1337" dirty="0">
              <a:latin typeface="ITC Avant Garde Std Md" panose="020B0602020202020204" pitchFamily="34" charset="0"/>
            </a:endParaRPr>
          </a:p>
        </p:txBody>
      </p:sp>
      <p:sp>
        <p:nvSpPr>
          <p:cNvPr id="83" name="Rectangle 2"/>
          <p:cNvSpPr>
            <a:spLocks noChangeArrowheads="1"/>
          </p:cNvSpPr>
          <p:nvPr/>
        </p:nvSpPr>
        <p:spPr bwMode="auto">
          <a:xfrm rot="16200000">
            <a:off x="-4310861" y="3603262"/>
            <a:ext cx="8678920" cy="678296"/>
          </a:xfrm>
          <a:prstGeom prst="rect">
            <a:avLst/>
          </a:prstGeom>
          <a:solidFill>
            <a:srgbClr val="88B636"/>
          </a:solidFill>
          <a:ln>
            <a:noFill/>
          </a:ln>
          <a:effectLst/>
        </p:spPr>
        <p:txBody>
          <a:bodyPr vert="horz" wrap="square" lIns="76435" tIns="38217" rIns="76435" bIns="38217" numCol="1" anchor="t" anchorCtr="0" compatLnSpc="1">
            <a:prstTxWarp prst="textNoShape">
              <a:avLst/>
            </a:prstTxWarp>
          </a:bodyPr>
          <a:lstStyle/>
          <a:p>
            <a:endParaRPr lang="fr-FR" sz="1170" dirty="0">
              <a:latin typeface="ITC Avant Garde Std Md" panose="020B0602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036095" y="2040254"/>
            <a:ext cx="181078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700" dirty="0">
                <a:latin typeface="ITC Avant Garde Std Bk Cn" panose="020B0406020202020204"/>
              </a:rPr>
              <a:t>Tout utilisateur ou futur utilisateur de Microsoft 365, ayant un minimum de connaissance sur les outils Office. 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370021" y="1904755"/>
            <a:ext cx="3664756" cy="56532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spcCol="108000" rtlCol="0" anchor="ctr"/>
          <a:lstStyle/>
          <a:p>
            <a:r>
              <a:rPr lang="fr-FR" sz="800" b="1" dirty="0">
                <a:solidFill>
                  <a:schemeClr val="tx1"/>
                </a:solidFill>
                <a:latin typeface="ITC Avant Garde Std Bk Cn" panose="020B0406020202020204" pitchFamily="34" charset="0"/>
              </a:rPr>
              <a:t> </a:t>
            </a: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  <a:p>
            <a:endParaRPr lang="fr-FR" sz="800" b="1" dirty="0">
              <a:solidFill>
                <a:schemeClr val="tx1"/>
              </a:solidFill>
              <a:latin typeface="ITC Avant Garde Std Bk Cn" panose="020B040602020202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67930" y="254867"/>
            <a:ext cx="5416398" cy="4539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Microsoft 365 </a:t>
            </a:r>
            <a:r>
              <a:rPr lang="fr-FR" sz="140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Utilisateurs - </a:t>
            </a:r>
            <a:r>
              <a:rPr lang="fr-FR" sz="1400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aller plus loin (présentiel ou distanciel)</a:t>
            </a:r>
            <a:endParaRPr lang="fr-FR" altLang="fr-FR" sz="1400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400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60218" y="1786635"/>
            <a:ext cx="3668346" cy="248686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50" dirty="0">
                <a:solidFill>
                  <a:schemeClr val="tx1"/>
                </a:solidFill>
                <a:latin typeface="ITC Avant Garde Std Md" panose="020B0602020202020204" pitchFamily="34" charset="0"/>
              </a:rPr>
              <a:t>PROGRAMME</a:t>
            </a:r>
            <a:endParaRPr lang="fr-FR" sz="1170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67742" y="698703"/>
            <a:ext cx="5416403" cy="2160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sz="900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059135" y="932440"/>
            <a:ext cx="1695934" cy="184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919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</p:txBody>
      </p:sp>
      <p:pic>
        <p:nvPicPr>
          <p:cNvPr id="117" name="Image 1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962" y="947512"/>
            <a:ext cx="208204" cy="215461"/>
          </a:xfrm>
          <a:prstGeom prst="rect">
            <a:avLst/>
          </a:prstGeom>
        </p:spPr>
      </p:pic>
      <p:sp>
        <p:nvSpPr>
          <p:cNvPr id="131" name="Rectangle 130"/>
          <p:cNvSpPr/>
          <p:nvPr/>
        </p:nvSpPr>
        <p:spPr>
          <a:xfrm>
            <a:off x="4413521" y="1631989"/>
            <a:ext cx="1358879" cy="3171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77" dirty="0">
              <a:solidFill>
                <a:srgbClr val="000000"/>
              </a:solidFill>
              <a:latin typeface="ITC Avant Garde Std Md" panose="020B0602020202020204" pitchFamily="34" charset="0"/>
              <a:ea typeface="Times New Roman" panose="02020603050405020304" pitchFamily="18" charset="0"/>
              <a:cs typeface="Wingdings" panose="05000000000000000000" pitchFamily="2" charset="2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5914" y="962570"/>
            <a:ext cx="2522579" cy="196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50" dirty="0">
                <a:solidFill>
                  <a:schemeClr val="tx1"/>
                </a:solidFill>
                <a:latin typeface="ITC Avant Garde Std Md" panose="020B0602020202020204" pitchFamily="34" charset="0"/>
              </a:rPr>
              <a:t>OBJECTIFS DE LA FORMATION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036096" y="3296739"/>
            <a:ext cx="178492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700" dirty="0">
                <a:latin typeface="ITC Avant Garde Std Bk Cn" panose="020B04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Alternance continuelle entre apport de connaissances et manipulation des outils.</a:t>
            </a:r>
          </a:p>
          <a:p>
            <a:pPr algn="just"/>
            <a:endParaRPr lang="fr-FR" sz="700" dirty="0">
              <a:latin typeface="ITC Avant Garde Std Bk Cn" panose="020B04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fr-FR" sz="700" dirty="0">
                <a:latin typeface="ITC Avant Garde Std Bk Cn" panose="020B0406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Fourniture de documents et supports de cours qui restent la propriété des stagiaires</a:t>
            </a:r>
            <a:r>
              <a:rPr lang="fr-FR" sz="700" dirty="0">
                <a:latin typeface="ITC Avant Garde Std Bk Cn" panose="020B0406020202020204" pitchFamily="34" charset="0"/>
              </a:rPr>
              <a:t>.</a:t>
            </a:r>
          </a:p>
        </p:txBody>
      </p:sp>
      <p:cxnSp>
        <p:nvCxnSpPr>
          <p:cNvPr id="53" name="Connecteur droit 52"/>
          <p:cNvCxnSpPr/>
          <p:nvPr/>
        </p:nvCxnSpPr>
        <p:spPr>
          <a:xfrm flipH="1">
            <a:off x="-285124" y="5552"/>
            <a:ext cx="197161" cy="1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-32526" y="-244843"/>
            <a:ext cx="101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H="1">
            <a:off x="6239850" y="5552"/>
            <a:ext cx="197161" cy="1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6162056" y="-244843"/>
            <a:ext cx="101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>
            <a:off x="6162056" y="8355105"/>
            <a:ext cx="101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6230592" y="8278154"/>
            <a:ext cx="197161" cy="12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-297185" y="8281870"/>
            <a:ext cx="1971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-37132" y="8365335"/>
            <a:ext cx="1010" cy="1971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036096" y="4978854"/>
            <a:ext cx="18281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00" dirty="0">
                <a:latin typeface="ITC Avant Garde Std Bk Cn" panose="020B0406020202020204" pitchFamily="34" charset="0"/>
              </a:rPr>
              <a:t>Attestation de stage</a:t>
            </a:r>
          </a:p>
          <a:p>
            <a:endParaRPr lang="fr-FR" sz="800" i="1" dirty="0">
              <a:latin typeface="ITC Avant Garde Std Bk Cn" panose="020B0406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53693" y="6472515"/>
            <a:ext cx="182811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latin typeface="ITC Avant Garde Std Bk Cn" panose="020B0406020202020204" pitchFamily="34" charset="0"/>
              </a:rPr>
              <a:t>Exercices pratiques, quiz pour valider les acquis, compte rendu de fin de formation et analyse interne</a:t>
            </a:r>
          </a:p>
          <a:p>
            <a:r>
              <a:rPr lang="fr-FR" sz="700" dirty="0">
                <a:latin typeface="ITC Avant Garde Std Bk Cn" panose="020B0406020202020204" pitchFamily="34" charset="0"/>
              </a:rPr>
              <a:t>Questionnaire « évaluation de la formation » rempli par le stagiaire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59135" y="5736011"/>
            <a:ext cx="18107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latin typeface="ITC Avant Garde Std Bk Cn" panose="020B0406020202020204" pitchFamily="34" charset="0"/>
              </a:rPr>
              <a:t>Professionnel de l’informatique, expert en bureautique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4084373" y="1215891"/>
            <a:ext cx="1700253" cy="23763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251"/>
              </a:spcBef>
              <a:spcAft>
                <a:spcPts val="251"/>
              </a:spcAft>
            </a:pPr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Date à convenir</a:t>
            </a:r>
            <a:endParaRPr lang="fr-FR" sz="876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084374" y="1490762"/>
            <a:ext cx="1700252" cy="250988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7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Wingdings" panose="05000000000000000000" pitchFamily="2" charset="2"/>
              </a:rPr>
              <a:t>HT / groupe </a:t>
            </a:r>
          </a:p>
          <a:p>
            <a:pPr algn="r"/>
            <a:r>
              <a:rPr lang="fr-FR" sz="750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Wingdings" panose="05000000000000000000" pitchFamily="2" charset="2"/>
              </a:rPr>
              <a:t>(</a:t>
            </a:r>
            <a:r>
              <a:rPr lang="fr-FR" sz="750" i="1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Wingdings" panose="05000000000000000000" pitchFamily="2" charset="2"/>
              </a:rPr>
              <a:t>maximum 10 participants</a:t>
            </a:r>
            <a:r>
              <a:rPr lang="fr-FR" sz="750" dirty="0">
                <a:solidFill>
                  <a:schemeClr val="tx1"/>
                </a:solidFill>
                <a:latin typeface="ITC Avant Garde Std Md" panose="020B0602020202020204" pitchFamily="34" charset="0"/>
                <a:ea typeface="Times New Roman" panose="02020603050405020304" pitchFamily="18" charset="0"/>
                <a:cs typeface="Wingdings" panose="05000000000000000000" pitchFamily="2" charset="2"/>
              </a:rPr>
              <a:t>)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084374" y="1784638"/>
            <a:ext cx="1700252" cy="252774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Public / Prérequis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4084372" y="2965123"/>
            <a:ext cx="1700254" cy="32174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Méthodes et Moyens pédagogiques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4084372" y="948820"/>
            <a:ext cx="1700255" cy="238291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251"/>
              </a:spcBef>
              <a:spcAft>
                <a:spcPts val="251"/>
              </a:spcAft>
            </a:pPr>
            <a:r>
              <a:rPr lang="fr-FR" sz="877" dirty="0">
                <a:solidFill>
                  <a:schemeClr val="tx1"/>
                </a:solidFill>
                <a:latin typeface="ITC Avant Garde Std Md" panose="020B0602020202020204" pitchFamily="34" charset="0"/>
              </a:rPr>
              <a:t> 1h30</a:t>
            </a:r>
            <a:endParaRPr lang="fr-FR" sz="877" dirty="0">
              <a:solidFill>
                <a:schemeClr val="tx1"/>
              </a:solidFill>
              <a:latin typeface="ITC Avant Garde Std Md" panose="020B0602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48" name="Image 1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266" y="963941"/>
            <a:ext cx="187191" cy="197773"/>
          </a:xfrm>
          <a:prstGeom prst="rect">
            <a:avLst/>
          </a:prstGeom>
        </p:spPr>
      </p:pic>
      <p:pic>
        <p:nvPicPr>
          <p:cNvPr id="149" name="Image 1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0847" y="1823683"/>
            <a:ext cx="195366" cy="195366"/>
          </a:xfrm>
          <a:prstGeom prst="rect">
            <a:avLst/>
          </a:prstGeom>
        </p:spPr>
      </p:pic>
      <p:pic>
        <p:nvPicPr>
          <p:cNvPr id="150" name="Image 1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8097" y="1258877"/>
            <a:ext cx="190358" cy="187056"/>
          </a:xfrm>
          <a:prstGeom prst="rect">
            <a:avLst/>
          </a:prstGeom>
        </p:spPr>
      </p:pic>
      <p:pic>
        <p:nvPicPr>
          <p:cNvPr id="151" name="Image 1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7125" y="3045476"/>
            <a:ext cx="161332" cy="174808"/>
          </a:xfrm>
          <a:prstGeom prst="rect">
            <a:avLst/>
          </a:prstGeom>
        </p:spPr>
      </p:pic>
      <p:pic>
        <p:nvPicPr>
          <p:cNvPr id="152" name="Image 1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8099" y="1532746"/>
            <a:ext cx="194805" cy="194805"/>
          </a:xfrm>
          <a:prstGeom prst="rect">
            <a:avLst/>
          </a:prstGeom>
        </p:spPr>
      </p:pic>
      <p:sp>
        <p:nvSpPr>
          <p:cNvPr id="153" name="Rectangle 152"/>
          <p:cNvSpPr/>
          <p:nvPr/>
        </p:nvSpPr>
        <p:spPr>
          <a:xfrm>
            <a:off x="4084372" y="4707250"/>
            <a:ext cx="1700254" cy="260090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Validation</a:t>
            </a:r>
            <a:endParaRPr lang="fr-FR" sz="876" dirty="0">
              <a:latin typeface="ITC Avant Garde Std Md" panose="020B0602020202020204" pitchFamily="34" charset="0"/>
            </a:endParaRPr>
          </a:p>
        </p:txBody>
      </p:sp>
      <p:pic>
        <p:nvPicPr>
          <p:cNvPr id="154" name="Image 15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3091" y="4737524"/>
            <a:ext cx="195367" cy="196825"/>
          </a:xfrm>
          <a:prstGeom prst="rect">
            <a:avLst/>
          </a:prstGeom>
        </p:spPr>
      </p:pic>
      <p:sp>
        <p:nvSpPr>
          <p:cNvPr id="155" name="Rectangle 154"/>
          <p:cNvSpPr/>
          <p:nvPr/>
        </p:nvSpPr>
        <p:spPr>
          <a:xfrm>
            <a:off x="4097715" y="6133767"/>
            <a:ext cx="1704877" cy="321749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Suivi et </a:t>
            </a:r>
            <a:r>
              <a:rPr lang="fr-FR" sz="876" cap="all" dirty="0">
                <a:solidFill>
                  <a:schemeClr val="tx1"/>
                </a:solidFill>
                <a:latin typeface="ITC Avant Garde Std Md" panose="020B0602020202020204" pitchFamily="34" charset="0"/>
              </a:rPr>
              <a:t>é</a:t>
            </a:r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valuation </a:t>
            </a:r>
          </a:p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de l’action 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113657" y="5380539"/>
            <a:ext cx="1700254" cy="266977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876" dirty="0">
                <a:solidFill>
                  <a:schemeClr val="tx1"/>
                </a:solidFill>
                <a:latin typeface="ITC Avant Garde Std Md" panose="020B0602020202020204" pitchFamily="34" charset="0"/>
              </a:rPr>
              <a:t>Profil intervenant</a:t>
            </a:r>
          </a:p>
        </p:txBody>
      </p:sp>
      <p:pic>
        <p:nvPicPr>
          <p:cNvPr id="157" name="Image 1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47125" y="5428702"/>
            <a:ext cx="196771" cy="176274"/>
          </a:xfrm>
          <a:prstGeom prst="rect">
            <a:avLst/>
          </a:prstGeom>
        </p:spPr>
      </p:pic>
      <p:pic>
        <p:nvPicPr>
          <p:cNvPr id="158" name="Image 157"/>
          <p:cNvPicPr>
            <a:picLocks noChangeAspect="1"/>
          </p:cNvPicPr>
          <p:nvPr/>
        </p:nvPicPr>
        <p:blipFill rotWithShape="1">
          <a:blip r:embed="rId10"/>
          <a:srcRect r="11177" b="45371"/>
          <a:stretch/>
        </p:blipFill>
        <p:spPr>
          <a:xfrm>
            <a:off x="4145613" y="6242676"/>
            <a:ext cx="396566" cy="96337"/>
          </a:xfrm>
          <a:prstGeom prst="rect">
            <a:avLst/>
          </a:prstGeom>
        </p:spPr>
      </p:pic>
      <p:pic>
        <p:nvPicPr>
          <p:cNvPr id="76" name="Image 7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04" y="7899175"/>
            <a:ext cx="533680" cy="353422"/>
          </a:xfrm>
          <a:prstGeom prst="rect">
            <a:avLst/>
          </a:prstGeom>
          <a:effectLst/>
        </p:spPr>
      </p:pic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995218" y="7895348"/>
            <a:ext cx="4696345" cy="33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435" tIns="38217" rIns="76435" bIns="38217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marL="0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380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759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4139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0551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6898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827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5965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11036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642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JCD &amp; CO 193 Rue du </a:t>
            </a:r>
            <a:r>
              <a:rPr lang="en-US" altLang="fr-FR" sz="548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Général</a:t>
            </a:r>
            <a:r>
              <a:rPr lang="en-US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 Metman  – 57070 METZ – Tél. </a:t>
            </a:r>
            <a:r>
              <a:rPr lang="fr-FR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+33 (0)3 87 18 49 20 – Fax. +33 (0)3 87 18 49 21</a:t>
            </a:r>
            <a:endParaRPr lang="fr-FR" altLang="fr-FR" sz="548" dirty="0"/>
          </a:p>
          <a:p>
            <a:pPr defTabSz="7642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SASU au capital de 200 000,00 € N°SIRET 801 879 586 00031. APE6202A N° Déclaration d’activité 41 57 03486 57</a:t>
            </a:r>
          </a:p>
          <a:p>
            <a:pPr defTabSz="7642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548" dirty="0">
                <a:latin typeface="Century Gothic" panose="020B0502020202020204" pitchFamily="34" charset="0"/>
                <a:ea typeface="Times New Roman" panose="02020603050405020304" pitchFamily="18" charset="0"/>
              </a:rPr>
              <a:t>Ce document est la propriété du Groupe JCD. Il ne peut être reproduit ou modifié sans autorisation écrite.</a:t>
            </a:r>
          </a:p>
        </p:txBody>
      </p:sp>
      <p:sp>
        <p:nvSpPr>
          <p:cNvPr id="80" name="Espace réservé de la date 2"/>
          <p:cNvSpPr>
            <a:spLocks noGrp="1"/>
          </p:cNvSpPr>
          <p:nvPr/>
        </p:nvSpPr>
        <p:spPr>
          <a:xfrm>
            <a:off x="4027526" y="7416059"/>
            <a:ext cx="1286559" cy="440855"/>
          </a:xfrm>
          <a:prstGeom prst="rect">
            <a:avLst/>
          </a:prstGeom>
        </p:spPr>
        <p:txBody>
          <a:bodyPr vert="horz" lIns="100158" tIns="50079" rIns="100158" bIns="50079" rtlCol="0" anchor="ctr"/>
          <a:lstStyle>
            <a:defPPr>
              <a:defRPr lang="fr-FR"/>
            </a:defPPr>
            <a:lvl1pPr marL="0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380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759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4139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0551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6898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827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59657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11036" algn="l" defTabSz="702759" rtl="0" eaLnBrk="1" latinLnBrk="0" hangingPunct="1">
              <a:defRPr sz="13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657" dirty="0"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t>Document mis à jour </a:t>
            </a:r>
          </a:p>
          <a:p>
            <a:r>
              <a:rPr lang="fr-FR" sz="657" dirty="0"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t>le </a:t>
            </a:r>
            <a:fld id="{A1E2D814-9E23-4692-AA65-0A02FB37F1E8}" type="datetime1">
              <a:rPr lang="fr-FR" sz="657"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pPr/>
              <a:t>11/03/2024</a:t>
            </a:fld>
            <a:endParaRPr lang="fr-FR" sz="657" dirty="0">
              <a:latin typeface="Champagne &amp; Limousines" panose="020B0502020202020204" pitchFamily="34" charset="0"/>
              <a:ea typeface="Champagne &amp; Limousines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9492" y="1172501"/>
            <a:ext cx="34804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fr-FR" sz="800" dirty="0">
                <a:latin typeface="ITC Avant Garde Std Bk Cn" panose="020B0406020202020204"/>
              </a:rPr>
              <a:t>Comprendre comment utiliser les interfaces Planner, Microsoft Forms, Microsoft To Do et Microsoft Yammer.</a:t>
            </a:r>
            <a:endParaRPr lang="fr-FR" sz="800" dirty="0">
              <a:latin typeface="ITC Avant Garde Std Bk Cn" panose="020B0406020202020204"/>
              <a:ea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9404" y="2040265"/>
            <a:ext cx="358022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800" dirty="0"/>
          </a:p>
          <a:p>
            <a:endParaRPr lang="fr-FR" sz="800" dirty="0"/>
          </a:p>
          <a:p>
            <a:r>
              <a:rPr lang="fr-FR" sz="1000" b="1" dirty="0">
                <a:latin typeface="ITC Avant Garde Std Bk Cn" panose="020B0406020202020204"/>
              </a:rPr>
              <a:t>PLANNER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800" dirty="0">
                <a:latin typeface="ITC Avant Garde Std Bk Cn" panose="020B0406020202020204"/>
              </a:rPr>
              <a:t>Prendre en main l'interface </a:t>
            </a:r>
          </a:p>
          <a:p>
            <a:r>
              <a:rPr lang="fr-FR" sz="800" dirty="0">
                <a:latin typeface="ITC Avant Garde Std Bk Cn" panose="020B0406020202020204"/>
              </a:rPr>
              <a:t>Créer une nouvelle planification (définition d'un plan, création, ajout de tâches, affectation et organisation des tâches)</a:t>
            </a:r>
          </a:p>
          <a:p>
            <a:r>
              <a:rPr lang="fr-FR" sz="800" dirty="0">
                <a:latin typeface="ITC Avant Garde Std Bk Cn" panose="020B0406020202020204"/>
              </a:rPr>
              <a:t>Joindre des fichiers, des photos ou des liens, définir une image d'aperçu pour une tâche </a:t>
            </a:r>
          </a:p>
          <a:p>
            <a:r>
              <a:rPr lang="fr-FR" sz="800" dirty="0">
                <a:latin typeface="ITC Avant Garde Std Bk Cn" panose="020B0406020202020204"/>
              </a:rPr>
              <a:t>Ajouter des personnes et leur affecter des tâches </a:t>
            </a:r>
          </a:p>
          <a:p>
            <a:r>
              <a:rPr lang="fr-FR" sz="800" dirty="0">
                <a:latin typeface="ITC Avant Garde Std Bk Cn" panose="020B0406020202020204"/>
              </a:rPr>
              <a:t>Ajouter une liste de contrôle, des commentaires à une tâche </a:t>
            </a:r>
          </a:p>
          <a:p>
            <a:r>
              <a:rPr lang="fr-FR" sz="800" dirty="0">
                <a:latin typeface="ITC Avant Garde Std Bk Cn" panose="020B0406020202020204"/>
              </a:rPr>
              <a:t>Définir et mettre à jour l'avancement des tâches en collaboration avec l’équipe</a:t>
            </a:r>
          </a:p>
          <a:p>
            <a:r>
              <a:rPr lang="fr-FR" sz="800" dirty="0">
                <a:latin typeface="ITC Avant Garde Std Bk Cn" panose="020B0406020202020204"/>
              </a:rPr>
              <a:t>Rester informé (marquer des plans comme favoris, afficher l'avancement de l'ensemble de vos plans et tâches et recevoir des messages sur vos tâches et plans) </a:t>
            </a:r>
          </a:p>
          <a:p>
            <a:r>
              <a:rPr lang="fr-FR" sz="800" dirty="0">
                <a:latin typeface="ITC Avant Garde Std Bk Cn" panose="020B0406020202020204"/>
              </a:rPr>
              <a:t>Atelier « </a:t>
            </a:r>
            <a:r>
              <a:rPr lang="fr-FR" sz="800" dirty="0" err="1">
                <a:latin typeface="ITC Avant Garde Std Bk Cn" panose="020B0406020202020204"/>
              </a:rPr>
              <a:t>lab</a:t>
            </a:r>
            <a:r>
              <a:rPr lang="fr-FR" sz="800" dirty="0">
                <a:latin typeface="ITC Avant Garde Std Bk Cn" panose="020B0406020202020204"/>
              </a:rPr>
              <a:t> »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1000" b="1" dirty="0">
                <a:latin typeface="ITC Avant Garde Std Bk Cn" panose="020B0406020202020204"/>
              </a:rPr>
              <a:t>MICROSOFT FORMS 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800" dirty="0">
                <a:latin typeface="ITC Avant Garde Std Bk Cn" panose="020B0406020202020204"/>
              </a:rPr>
              <a:t>Présentation de l’outil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1000" b="1" dirty="0">
                <a:latin typeface="ITC Avant Garde Std Bk Cn" panose="020B0406020202020204"/>
              </a:rPr>
              <a:t>MICROSOFT TO DO 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800" dirty="0">
                <a:latin typeface="ITC Avant Garde Std Bk Cn" panose="020B0406020202020204"/>
              </a:rPr>
              <a:t>Présentation de l’outil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1000" b="1" dirty="0">
                <a:latin typeface="ITC Avant Garde Std Bk Cn" panose="020B0406020202020204"/>
              </a:rPr>
              <a:t>MICROSOFT YAMMER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r>
              <a:rPr lang="fr-FR" sz="800" dirty="0">
                <a:latin typeface="ITC Avant Garde Std Bk Cn" panose="020B0406020202020204"/>
              </a:rPr>
              <a:t>Découvrir Yammer</a:t>
            </a:r>
          </a:p>
          <a:p>
            <a:r>
              <a:rPr lang="fr-FR" sz="800" dirty="0">
                <a:latin typeface="ITC Avant Garde Std Bk Cn" panose="020B0406020202020204"/>
              </a:rPr>
              <a:t>Première connexion à Yammer, remplir le profil, rejoindre les groupes</a:t>
            </a:r>
          </a:p>
          <a:p>
            <a:r>
              <a:rPr lang="fr-FR" sz="800" dirty="0">
                <a:latin typeface="ITC Avant Garde Std Bk Cn" panose="020B0406020202020204"/>
              </a:rPr>
              <a:t>Suivre des collègues et les sujets qui intéressent</a:t>
            </a:r>
          </a:p>
          <a:p>
            <a:r>
              <a:rPr lang="fr-FR" sz="800" dirty="0">
                <a:latin typeface="ITC Avant Garde Std Bk Cn" panose="020B0406020202020204"/>
              </a:rPr>
              <a:t>Paramétrer son compte et gérer les notifications </a:t>
            </a:r>
          </a:p>
          <a:p>
            <a:r>
              <a:rPr lang="fr-FR" sz="800" dirty="0">
                <a:latin typeface="ITC Avant Garde Std Bk Cn" panose="020B0406020202020204"/>
              </a:rPr>
              <a:t>Installer les applications de bureau et mobile </a:t>
            </a:r>
          </a:p>
          <a:p>
            <a:r>
              <a:rPr lang="fr-FR" sz="800" dirty="0">
                <a:latin typeface="ITC Avant Garde Std Bk Cn" panose="020B0406020202020204"/>
              </a:rPr>
              <a:t>Comprendre les flux d'activités </a:t>
            </a:r>
          </a:p>
          <a:p>
            <a:r>
              <a:rPr lang="fr-FR" sz="800" dirty="0">
                <a:latin typeface="ITC Avant Garde Std Bk Cn" panose="020B0406020202020204"/>
              </a:rPr>
              <a:t>Participer aux conversations en cours, lancer une publication, règles de bienséance</a:t>
            </a:r>
          </a:p>
          <a:p>
            <a:r>
              <a:rPr lang="fr-FR" sz="800" dirty="0">
                <a:latin typeface="ITC Avant Garde Std Bk Cn" panose="020B0406020202020204"/>
              </a:rPr>
              <a:t>Atelier « </a:t>
            </a:r>
            <a:r>
              <a:rPr lang="fr-FR" sz="800" dirty="0" err="1">
                <a:latin typeface="ITC Avant Garde Std Bk Cn" panose="020B0406020202020204"/>
              </a:rPr>
              <a:t>lab</a:t>
            </a:r>
            <a:r>
              <a:rPr lang="fr-FR" sz="800" dirty="0">
                <a:latin typeface="ITC Avant Garde Std Bk Cn" panose="020B0406020202020204"/>
              </a:rPr>
              <a:t> »</a:t>
            </a:r>
          </a:p>
          <a:p>
            <a:endParaRPr lang="fr-FR" sz="800" dirty="0">
              <a:latin typeface="ITC Avant Garde Std Bk Cn" panose="020B0406020202020204"/>
            </a:endParaRPr>
          </a:p>
          <a:p>
            <a:endParaRPr lang="fr-FR" sz="800" dirty="0">
              <a:latin typeface="ITC Avant Garde Std Bk Cn" panose="020B0406020202020204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70922" y="7492643"/>
            <a:ext cx="3664749" cy="276742"/>
          </a:xfrm>
          <a:prstGeom prst="rect">
            <a:avLst/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800" dirty="0">
                <a:solidFill>
                  <a:schemeClr val="tx1"/>
                </a:solidFill>
                <a:latin typeface="ITC Avant Garde Std Md" panose="020B0602020202020204" pitchFamily="34" charset="0"/>
              </a:rPr>
              <a:t>   </a:t>
            </a:r>
          </a:p>
          <a:p>
            <a:endParaRPr lang="fr-FR" sz="800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  <a:p>
            <a:endParaRPr lang="fr-FR" sz="800" dirty="0">
              <a:solidFill>
                <a:schemeClr val="tx1"/>
              </a:solidFill>
              <a:latin typeface="ITC Avant Garde Std Md" panose="020B0602020202020204" pitchFamily="34" charset="0"/>
            </a:endParaRPr>
          </a:p>
          <a:p>
            <a:r>
              <a:rPr lang="fr-FR" sz="800" dirty="0">
                <a:solidFill>
                  <a:schemeClr val="tx1"/>
                </a:solidFill>
                <a:latin typeface="ITC Avant Garde Std Md" panose="020B0602020202020204" pitchFamily="34" charset="0"/>
              </a:rPr>
              <a:t> </a:t>
            </a:r>
            <a:endParaRPr lang="fr-FR" sz="800" dirty="0">
              <a:latin typeface="ITC Avant Garde Std Md" panose="020B06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50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806800c-8bf6-4867-843f-ec45787bb03f}" enabled="0" method="" siteId="{1806800c-8bf6-4867-843f-ec45787bb03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16500</TotalTime>
  <Words>408</Words>
  <Application>Microsoft Office PowerPoint</Application>
  <PresentationFormat>Personnalisé</PresentationFormat>
  <Paragraphs>71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Champagne &amp; Limousines</vt:lpstr>
      <vt:lpstr>ITC Avant Garde Std Bk Cn</vt:lpstr>
      <vt:lpstr>ITC Avant Garde Std Md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Samantha MARCHEGAY</dc:creator>
  <cp:lastModifiedBy>Sébastien CARY</cp:lastModifiedBy>
  <cp:revision>3008</cp:revision>
  <cp:lastPrinted>2018-10-16T09:34:31Z</cp:lastPrinted>
  <dcterms:created xsi:type="dcterms:W3CDTF">2016-01-05T10:03:13Z</dcterms:created>
  <dcterms:modified xsi:type="dcterms:W3CDTF">2024-03-11T10:01:26Z</dcterms:modified>
</cp:coreProperties>
</file>